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57" r:id="rId4"/>
    <p:sldId id="258" r:id="rId5"/>
    <p:sldId id="259" r:id="rId6"/>
    <p:sldId id="260" r:id="rId7"/>
    <p:sldId id="261" r:id="rId8"/>
    <p:sldId id="267" r:id="rId9"/>
    <p:sldId id="263" r:id="rId10"/>
    <p:sldId id="264" r:id="rId11"/>
    <p:sldId id="265" r:id="rId12"/>
    <p:sldId id="266" r:id="rId1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7885" autoAdjust="0"/>
    <p:restoredTop sz="94660"/>
  </p:normalViewPr>
  <p:slideViewPr>
    <p:cSldViewPr snapToGrid="0">
      <p:cViewPr varScale="1">
        <p:scale>
          <a:sx n="102" d="100"/>
          <a:sy n="102" d="100"/>
        </p:scale>
        <p:origin x="132" y="300"/>
      </p:cViewPr>
      <p:guideLst/>
    </p:cSldViewPr>
  </p:slideViewPr>
  <p:notesTextViewPr>
    <p:cViewPr>
      <p:scale>
        <a:sx n="1" d="1"/>
        <a:sy n="1" d="1"/>
      </p:scale>
      <p:origin x="0" y="0"/>
    </p:cViewPr>
  </p:notesTextViewPr>
  <p:sorterViewPr>
    <p:cViewPr>
      <p:scale>
        <a:sx n="100" d="100"/>
        <a:sy n="100" d="100"/>
      </p:scale>
      <p:origin x="0" y="-38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EFF308-6FF3-416E-962A-DABEF46C3D9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C1C31AD5-272D-4F61-9B05-737557FF64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582B11BF-7041-46D9-8843-14646872A785}"/>
              </a:ext>
            </a:extLst>
          </p:cNvPr>
          <p:cNvSpPr>
            <a:spLocks noGrp="1"/>
          </p:cNvSpPr>
          <p:nvPr>
            <p:ph type="dt" sz="half" idx="10"/>
          </p:nvPr>
        </p:nvSpPr>
        <p:spPr/>
        <p:txBody>
          <a:bodyPr/>
          <a:lstStyle/>
          <a:p>
            <a:fld id="{9019751C-2822-424A-8BA6-AB76D0DAC75E}" type="datetimeFigureOut">
              <a:rPr lang="es-MX" smtClean="0"/>
              <a:t>07/06/2018</a:t>
            </a:fld>
            <a:endParaRPr lang="es-MX"/>
          </a:p>
        </p:txBody>
      </p:sp>
      <p:sp>
        <p:nvSpPr>
          <p:cNvPr id="5" name="Marcador de pie de página 4">
            <a:extLst>
              <a:ext uri="{FF2B5EF4-FFF2-40B4-BE49-F238E27FC236}">
                <a16:creationId xmlns:a16="http://schemas.microsoft.com/office/drawing/2014/main" id="{F2AB8FFA-0EFF-4AF3-833B-DB097A500AB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283A0E0-7525-4CBB-A27D-BBCD3875520A}"/>
              </a:ext>
            </a:extLst>
          </p:cNvPr>
          <p:cNvSpPr>
            <a:spLocks noGrp="1"/>
          </p:cNvSpPr>
          <p:nvPr>
            <p:ph type="sldNum" sz="quarter" idx="12"/>
          </p:nvPr>
        </p:nvSpPr>
        <p:spPr/>
        <p:txBody>
          <a:bodyPr/>
          <a:lstStyle/>
          <a:p>
            <a:fld id="{5C53485E-904A-4827-8FDF-AE515A6BAD96}" type="slidenum">
              <a:rPr lang="es-MX" smtClean="0"/>
              <a:t>‹#›</a:t>
            </a:fld>
            <a:endParaRPr lang="es-MX"/>
          </a:p>
        </p:txBody>
      </p:sp>
    </p:spTree>
    <p:extLst>
      <p:ext uri="{BB962C8B-B14F-4D97-AF65-F5344CB8AC3E}">
        <p14:creationId xmlns:p14="http://schemas.microsoft.com/office/powerpoint/2010/main" val="2753994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CEF676-3E99-4D34-B4D3-E192054C237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E02E27DB-8919-4992-A6D0-BAA1937CBF4B}"/>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47C722D-98F2-464A-80FE-C7BEFDE6D1DD}"/>
              </a:ext>
            </a:extLst>
          </p:cNvPr>
          <p:cNvSpPr>
            <a:spLocks noGrp="1"/>
          </p:cNvSpPr>
          <p:nvPr>
            <p:ph type="dt" sz="half" idx="10"/>
          </p:nvPr>
        </p:nvSpPr>
        <p:spPr/>
        <p:txBody>
          <a:bodyPr/>
          <a:lstStyle/>
          <a:p>
            <a:fld id="{9019751C-2822-424A-8BA6-AB76D0DAC75E}" type="datetimeFigureOut">
              <a:rPr lang="es-MX" smtClean="0"/>
              <a:t>07/06/2018</a:t>
            </a:fld>
            <a:endParaRPr lang="es-MX"/>
          </a:p>
        </p:txBody>
      </p:sp>
      <p:sp>
        <p:nvSpPr>
          <p:cNvPr id="5" name="Marcador de pie de página 4">
            <a:extLst>
              <a:ext uri="{FF2B5EF4-FFF2-40B4-BE49-F238E27FC236}">
                <a16:creationId xmlns:a16="http://schemas.microsoft.com/office/drawing/2014/main" id="{7BDFA431-8C51-440C-97D3-1437D8D52F5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90AF287-25BC-40E9-887E-FB976D99FCBB}"/>
              </a:ext>
            </a:extLst>
          </p:cNvPr>
          <p:cNvSpPr>
            <a:spLocks noGrp="1"/>
          </p:cNvSpPr>
          <p:nvPr>
            <p:ph type="sldNum" sz="quarter" idx="12"/>
          </p:nvPr>
        </p:nvSpPr>
        <p:spPr/>
        <p:txBody>
          <a:bodyPr/>
          <a:lstStyle/>
          <a:p>
            <a:fld id="{5C53485E-904A-4827-8FDF-AE515A6BAD96}" type="slidenum">
              <a:rPr lang="es-MX" smtClean="0"/>
              <a:t>‹#›</a:t>
            </a:fld>
            <a:endParaRPr lang="es-MX"/>
          </a:p>
        </p:txBody>
      </p:sp>
    </p:spTree>
    <p:extLst>
      <p:ext uri="{BB962C8B-B14F-4D97-AF65-F5344CB8AC3E}">
        <p14:creationId xmlns:p14="http://schemas.microsoft.com/office/powerpoint/2010/main" val="2741726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E8D2353-7DD8-4A9A-84A5-A423ADB2FC7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1504C8D3-9166-4603-8AA2-C051F3CDA988}"/>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B30B196-3AF5-4574-BF17-680E296EF3E4}"/>
              </a:ext>
            </a:extLst>
          </p:cNvPr>
          <p:cNvSpPr>
            <a:spLocks noGrp="1"/>
          </p:cNvSpPr>
          <p:nvPr>
            <p:ph type="dt" sz="half" idx="10"/>
          </p:nvPr>
        </p:nvSpPr>
        <p:spPr/>
        <p:txBody>
          <a:bodyPr/>
          <a:lstStyle/>
          <a:p>
            <a:fld id="{9019751C-2822-424A-8BA6-AB76D0DAC75E}" type="datetimeFigureOut">
              <a:rPr lang="es-MX" smtClean="0"/>
              <a:t>07/06/2018</a:t>
            </a:fld>
            <a:endParaRPr lang="es-MX"/>
          </a:p>
        </p:txBody>
      </p:sp>
      <p:sp>
        <p:nvSpPr>
          <p:cNvPr id="5" name="Marcador de pie de página 4">
            <a:extLst>
              <a:ext uri="{FF2B5EF4-FFF2-40B4-BE49-F238E27FC236}">
                <a16:creationId xmlns:a16="http://schemas.microsoft.com/office/drawing/2014/main" id="{5CC08F53-1B7C-45B2-A782-67A4060CEA0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031B561-C09B-4319-8238-D89ED7E4B7F3}"/>
              </a:ext>
            </a:extLst>
          </p:cNvPr>
          <p:cNvSpPr>
            <a:spLocks noGrp="1"/>
          </p:cNvSpPr>
          <p:nvPr>
            <p:ph type="sldNum" sz="quarter" idx="12"/>
          </p:nvPr>
        </p:nvSpPr>
        <p:spPr/>
        <p:txBody>
          <a:bodyPr/>
          <a:lstStyle/>
          <a:p>
            <a:fld id="{5C53485E-904A-4827-8FDF-AE515A6BAD96}" type="slidenum">
              <a:rPr lang="es-MX" smtClean="0"/>
              <a:t>‹#›</a:t>
            </a:fld>
            <a:endParaRPr lang="es-MX"/>
          </a:p>
        </p:txBody>
      </p:sp>
    </p:spTree>
    <p:extLst>
      <p:ext uri="{BB962C8B-B14F-4D97-AF65-F5344CB8AC3E}">
        <p14:creationId xmlns:p14="http://schemas.microsoft.com/office/powerpoint/2010/main" val="178945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1A9CF6-CD0F-442F-8F31-5101DE312A2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527A154-39FC-42E7-A073-48C0066579DB}"/>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DAF706E9-FD9C-42AE-A531-2D43BBB02CF7}"/>
              </a:ext>
            </a:extLst>
          </p:cNvPr>
          <p:cNvSpPr>
            <a:spLocks noGrp="1"/>
          </p:cNvSpPr>
          <p:nvPr>
            <p:ph type="dt" sz="half" idx="10"/>
          </p:nvPr>
        </p:nvSpPr>
        <p:spPr/>
        <p:txBody>
          <a:bodyPr/>
          <a:lstStyle/>
          <a:p>
            <a:fld id="{9019751C-2822-424A-8BA6-AB76D0DAC75E}" type="datetimeFigureOut">
              <a:rPr lang="es-MX" smtClean="0"/>
              <a:t>07/06/2018</a:t>
            </a:fld>
            <a:endParaRPr lang="es-MX"/>
          </a:p>
        </p:txBody>
      </p:sp>
      <p:sp>
        <p:nvSpPr>
          <p:cNvPr id="5" name="Marcador de pie de página 4">
            <a:extLst>
              <a:ext uri="{FF2B5EF4-FFF2-40B4-BE49-F238E27FC236}">
                <a16:creationId xmlns:a16="http://schemas.microsoft.com/office/drawing/2014/main" id="{CCE294CD-AF68-401E-BB0C-2025CAF35AC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4300CBD-60C6-4C03-BD26-00C99F229CE3}"/>
              </a:ext>
            </a:extLst>
          </p:cNvPr>
          <p:cNvSpPr>
            <a:spLocks noGrp="1"/>
          </p:cNvSpPr>
          <p:nvPr>
            <p:ph type="sldNum" sz="quarter" idx="12"/>
          </p:nvPr>
        </p:nvSpPr>
        <p:spPr/>
        <p:txBody>
          <a:bodyPr/>
          <a:lstStyle/>
          <a:p>
            <a:fld id="{5C53485E-904A-4827-8FDF-AE515A6BAD96}" type="slidenum">
              <a:rPr lang="es-MX" smtClean="0"/>
              <a:t>‹#›</a:t>
            </a:fld>
            <a:endParaRPr lang="es-MX"/>
          </a:p>
        </p:txBody>
      </p:sp>
    </p:spTree>
    <p:extLst>
      <p:ext uri="{BB962C8B-B14F-4D97-AF65-F5344CB8AC3E}">
        <p14:creationId xmlns:p14="http://schemas.microsoft.com/office/powerpoint/2010/main" val="311330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D36EB-265D-4B3A-BF94-CC0486EA821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F909D9B-EDDD-470F-A396-DA13D34625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F4D20158-E3A9-46CC-B23C-7338735DE53C}"/>
              </a:ext>
            </a:extLst>
          </p:cNvPr>
          <p:cNvSpPr>
            <a:spLocks noGrp="1"/>
          </p:cNvSpPr>
          <p:nvPr>
            <p:ph type="dt" sz="half" idx="10"/>
          </p:nvPr>
        </p:nvSpPr>
        <p:spPr/>
        <p:txBody>
          <a:bodyPr/>
          <a:lstStyle/>
          <a:p>
            <a:fld id="{9019751C-2822-424A-8BA6-AB76D0DAC75E}" type="datetimeFigureOut">
              <a:rPr lang="es-MX" smtClean="0"/>
              <a:t>07/06/2018</a:t>
            </a:fld>
            <a:endParaRPr lang="es-MX"/>
          </a:p>
        </p:txBody>
      </p:sp>
      <p:sp>
        <p:nvSpPr>
          <p:cNvPr id="5" name="Marcador de pie de página 4">
            <a:extLst>
              <a:ext uri="{FF2B5EF4-FFF2-40B4-BE49-F238E27FC236}">
                <a16:creationId xmlns:a16="http://schemas.microsoft.com/office/drawing/2014/main" id="{5BDC61AB-D396-4E1E-AA0A-7231B33112B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AF26530-4B67-47A9-9261-1D3531609B6F}"/>
              </a:ext>
            </a:extLst>
          </p:cNvPr>
          <p:cNvSpPr>
            <a:spLocks noGrp="1"/>
          </p:cNvSpPr>
          <p:nvPr>
            <p:ph type="sldNum" sz="quarter" idx="12"/>
          </p:nvPr>
        </p:nvSpPr>
        <p:spPr/>
        <p:txBody>
          <a:bodyPr/>
          <a:lstStyle/>
          <a:p>
            <a:fld id="{5C53485E-904A-4827-8FDF-AE515A6BAD96}" type="slidenum">
              <a:rPr lang="es-MX" smtClean="0"/>
              <a:t>‹#›</a:t>
            </a:fld>
            <a:endParaRPr lang="es-MX"/>
          </a:p>
        </p:txBody>
      </p:sp>
    </p:spTree>
    <p:extLst>
      <p:ext uri="{BB962C8B-B14F-4D97-AF65-F5344CB8AC3E}">
        <p14:creationId xmlns:p14="http://schemas.microsoft.com/office/powerpoint/2010/main" val="1094029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E4C35B-7F0B-4AD2-8A39-6329DC946F5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C30E216-5482-4980-B8E4-9C6064EFD4DD}"/>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C815540E-8C68-464B-A3B5-C237FC293F87}"/>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FB3540CD-5A86-4C09-804E-943560F17E74}"/>
              </a:ext>
            </a:extLst>
          </p:cNvPr>
          <p:cNvSpPr>
            <a:spLocks noGrp="1"/>
          </p:cNvSpPr>
          <p:nvPr>
            <p:ph type="dt" sz="half" idx="10"/>
          </p:nvPr>
        </p:nvSpPr>
        <p:spPr/>
        <p:txBody>
          <a:bodyPr/>
          <a:lstStyle/>
          <a:p>
            <a:fld id="{9019751C-2822-424A-8BA6-AB76D0DAC75E}" type="datetimeFigureOut">
              <a:rPr lang="es-MX" smtClean="0"/>
              <a:t>07/06/2018</a:t>
            </a:fld>
            <a:endParaRPr lang="es-MX"/>
          </a:p>
        </p:txBody>
      </p:sp>
      <p:sp>
        <p:nvSpPr>
          <p:cNvPr id="6" name="Marcador de pie de página 5">
            <a:extLst>
              <a:ext uri="{FF2B5EF4-FFF2-40B4-BE49-F238E27FC236}">
                <a16:creationId xmlns:a16="http://schemas.microsoft.com/office/drawing/2014/main" id="{72352928-9E38-49CB-9A9D-8180D01ED4C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F6DA061-8174-4D9E-9DAD-3632EDCFE775}"/>
              </a:ext>
            </a:extLst>
          </p:cNvPr>
          <p:cNvSpPr>
            <a:spLocks noGrp="1"/>
          </p:cNvSpPr>
          <p:nvPr>
            <p:ph type="sldNum" sz="quarter" idx="12"/>
          </p:nvPr>
        </p:nvSpPr>
        <p:spPr/>
        <p:txBody>
          <a:bodyPr/>
          <a:lstStyle/>
          <a:p>
            <a:fld id="{5C53485E-904A-4827-8FDF-AE515A6BAD96}" type="slidenum">
              <a:rPr lang="es-MX" smtClean="0"/>
              <a:t>‹#›</a:t>
            </a:fld>
            <a:endParaRPr lang="es-MX"/>
          </a:p>
        </p:txBody>
      </p:sp>
    </p:spTree>
    <p:extLst>
      <p:ext uri="{BB962C8B-B14F-4D97-AF65-F5344CB8AC3E}">
        <p14:creationId xmlns:p14="http://schemas.microsoft.com/office/powerpoint/2010/main" val="3397252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E07994-2F36-461F-B213-3DA6DB55074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48F31CDE-F8CD-4C31-91B9-6E209C4A8E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D1C41D60-1D2F-4F14-9DA7-8FD03F2ADE04}"/>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05098045-9329-4C6B-93FE-4FF2307333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D2D0C1E5-A8A2-43F1-A9A9-424D853448CC}"/>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E9CACA57-E600-4BC4-9842-0CD651F8B777}"/>
              </a:ext>
            </a:extLst>
          </p:cNvPr>
          <p:cNvSpPr>
            <a:spLocks noGrp="1"/>
          </p:cNvSpPr>
          <p:nvPr>
            <p:ph type="dt" sz="half" idx="10"/>
          </p:nvPr>
        </p:nvSpPr>
        <p:spPr/>
        <p:txBody>
          <a:bodyPr/>
          <a:lstStyle/>
          <a:p>
            <a:fld id="{9019751C-2822-424A-8BA6-AB76D0DAC75E}" type="datetimeFigureOut">
              <a:rPr lang="es-MX" smtClean="0"/>
              <a:t>07/06/2018</a:t>
            </a:fld>
            <a:endParaRPr lang="es-MX"/>
          </a:p>
        </p:txBody>
      </p:sp>
      <p:sp>
        <p:nvSpPr>
          <p:cNvPr id="8" name="Marcador de pie de página 7">
            <a:extLst>
              <a:ext uri="{FF2B5EF4-FFF2-40B4-BE49-F238E27FC236}">
                <a16:creationId xmlns:a16="http://schemas.microsoft.com/office/drawing/2014/main" id="{08927F29-065F-4002-B08B-7A90DB94F86A}"/>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225D1EE6-83F9-403B-840C-8226E72F7DC5}"/>
              </a:ext>
            </a:extLst>
          </p:cNvPr>
          <p:cNvSpPr>
            <a:spLocks noGrp="1"/>
          </p:cNvSpPr>
          <p:nvPr>
            <p:ph type="sldNum" sz="quarter" idx="12"/>
          </p:nvPr>
        </p:nvSpPr>
        <p:spPr/>
        <p:txBody>
          <a:bodyPr/>
          <a:lstStyle/>
          <a:p>
            <a:fld id="{5C53485E-904A-4827-8FDF-AE515A6BAD96}" type="slidenum">
              <a:rPr lang="es-MX" smtClean="0"/>
              <a:t>‹#›</a:t>
            </a:fld>
            <a:endParaRPr lang="es-MX"/>
          </a:p>
        </p:txBody>
      </p:sp>
    </p:spTree>
    <p:extLst>
      <p:ext uri="{BB962C8B-B14F-4D97-AF65-F5344CB8AC3E}">
        <p14:creationId xmlns:p14="http://schemas.microsoft.com/office/powerpoint/2010/main" val="3243659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A20297-B8CE-43EE-AD8A-500F4A61AF4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89027F97-03A2-47F1-8CAD-6E4E9FAA17E4}"/>
              </a:ext>
            </a:extLst>
          </p:cNvPr>
          <p:cNvSpPr>
            <a:spLocks noGrp="1"/>
          </p:cNvSpPr>
          <p:nvPr>
            <p:ph type="dt" sz="half" idx="10"/>
          </p:nvPr>
        </p:nvSpPr>
        <p:spPr/>
        <p:txBody>
          <a:bodyPr/>
          <a:lstStyle/>
          <a:p>
            <a:fld id="{9019751C-2822-424A-8BA6-AB76D0DAC75E}" type="datetimeFigureOut">
              <a:rPr lang="es-MX" smtClean="0"/>
              <a:t>07/06/2018</a:t>
            </a:fld>
            <a:endParaRPr lang="es-MX"/>
          </a:p>
        </p:txBody>
      </p:sp>
      <p:sp>
        <p:nvSpPr>
          <p:cNvPr id="4" name="Marcador de pie de página 3">
            <a:extLst>
              <a:ext uri="{FF2B5EF4-FFF2-40B4-BE49-F238E27FC236}">
                <a16:creationId xmlns:a16="http://schemas.microsoft.com/office/drawing/2014/main" id="{7D777960-F99C-4FE7-AA63-3E27FC47E81D}"/>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611A1B73-0F63-4DD7-8FB3-35CBAF2BA2C5}"/>
              </a:ext>
            </a:extLst>
          </p:cNvPr>
          <p:cNvSpPr>
            <a:spLocks noGrp="1"/>
          </p:cNvSpPr>
          <p:nvPr>
            <p:ph type="sldNum" sz="quarter" idx="12"/>
          </p:nvPr>
        </p:nvSpPr>
        <p:spPr/>
        <p:txBody>
          <a:bodyPr/>
          <a:lstStyle/>
          <a:p>
            <a:fld id="{5C53485E-904A-4827-8FDF-AE515A6BAD96}" type="slidenum">
              <a:rPr lang="es-MX" smtClean="0"/>
              <a:t>‹#›</a:t>
            </a:fld>
            <a:endParaRPr lang="es-MX"/>
          </a:p>
        </p:txBody>
      </p:sp>
    </p:spTree>
    <p:extLst>
      <p:ext uri="{BB962C8B-B14F-4D97-AF65-F5344CB8AC3E}">
        <p14:creationId xmlns:p14="http://schemas.microsoft.com/office/powerpoint/2010/main" val="1850997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B9BADEB-87E8-4DBF-A3C2-28512AF4B97B}"/>
              </a:ext>
            </a:extLst>
          </p:cNvPr>
          <p:cNvSpPr>
            <a:spLocks noGrp="1"/>
          </p:cNvSpPr>
          <p:nvPr>
            <p:ph type="dt" sz="half" idx="10"/>
          </p:nvPr>
        </p:nvSpPr>
        <p:spPr/>
        <p:txBody>
          <a:bodyPr/>
          <a:lstStyle/>
          <a:p>
            <a:fld id="{9019751C-2822-424A-8BA6-AB76D0DAC75E}" type="datetimeFigureOut">
              <a:rPr lang="es-MX" smtClean="0"/>
              <a:t>07/06/2018</a:t>
            </a:fld>
            <a:endParaRPr lang="es-MX"/>
          </a:p>
        </p:txBody>
      </p:sp>
      <p:sp>
        <p:nvSpPr>
          <p:cNvPr id="3" name="Marcador de pie de página 2">
            <a:extLst>
              <a:ext uri="{FF2B5EF4-FFF2-40B4-BE49-F238E27FC236}">
                <a16:creationId xmlns:a16="http://schemas.microsoft.com/office/drawing/2014/main" id="{77568C2A-26F8-4C21-8ABF-3F234D1F0AF3}"/>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3ADD0D48-01DA-42E9-BEB9-05F2178172E7}"/>
              </a:ext>
            </a:extLst>
          </p:cNvPr>
          <p:cNvSpPr>
            <a:spLocks noGrp="1"/>
          </p:cNvSpPr>
          <p:nvPr>
            <p:ph type="sldNum" sz="quarter" idx="12"/>
          </p:nvPr>
        </p:nvSpPr>
        <p:spPr/>
        <p:txBody>
          <a:bodyPr/>
          <a:lstStyle/>
          <a:p>
            <a:fld id="{5C53485E-904A-4827-8FDF-AE515A6BAD96}" type="slidenum">
              <a:rPr lang="es-MX" smtClean="0"/>
              <a:t>‹#›</a:t>
            </a:fld>
            <a:endParaRPr lang="es-MX"/>
          </a:p>
        </p:txBody>
      </p:sp>
    </p:spTree>
    <p:extLst>
      <p:ext uri="{BB962C8B-B14F-4D97-AF65-F5344CB8AC3E}">
        <p14:creationId xmlns:p14="http://schemas.microsoft.com/office/powerpoint/2010/main" val="738762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6DFC56-780C-4662-B1AD-C50A6A43BB2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EB5FB13-AAE9-49B9-B624-B2A15E250C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91377D8B-6645-4E71-AB38-C1309F115F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9FC3EA86-387C-4702-AA4C-D7123E0A9C40}"/>
              </a:ext>
            </a:extLst>
          </p:cNvPr>
          <p:cNvSpPr>
            <a:spLocks noGrp="1"/>
          </p:cNvSpPr>
          <p:nvPr>
            <p:ph type="dt" sz="half" idx="10"/>
          </p:nvPr>
        </p:nvSpPr>
        <p:spPr/>
        <p:txBody>
          <a:bodyPr/>
          <a:lstStyle/>
          <a:p>
            <a:fld id="{9019751C-2822-424A-8BA6-AB76D0DAC75E}" type="datetimeFigureOut">
              <a:rPr lang="es-MX" smtClean="0"/>
              <a:t>07/06/2018</a:t>
            </a:fld>
            <a:endParaRPr lang="es-MX"/>
          </a:p>
        </p:txBody>
      </p:sp>
      <p:sp>
        <p:nvSpPr>
          <p:cNvPr id="6" name="Marcador de pie de página 5">
            <a:extLst>
              <a:ext uri="{FF2B5EF4-FFF2-40B4-BE49-F238E27FC236}">
                <a16:creationId xmlns:a16="http://schemas.microsoft.com/office/drawing/2014/main" id="{FD7F998A-B2E1-45A4-9351-BAFA5BC65C8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9849115-A114-43D6-9982-6ED2FB288D14}"/>
              </a:ext>
            </a:extLst>
          </p:cNvPr>
          <p:cNvSpPr>
            <a:spLocks noGrp="1"/>
          </p:cNvSpPr>
          <p:nvPr>
            <p:ph type="sldNum" sz="quarter" idx="12"/>
          </p:nvPr>
        </p:nvSpPr>
        <p:spPr/>
        <p:txBody>
          <a:bodyPr/>
          <a:lstStyle/>
          <a:p>
            <a:fld id="{5C53485E-904A-4827-8FDF-AE515A6BAD96}" type="slidenum">
              <a:rPr lang="es-MX" smtClean="0"/>
              <a:t>‹#›</a:t>
            </a:fld>
            <a:endParaRPr lang="es-MX"/>
          </a:p>
        </p:txBody>
      </p:sp>
    </p:spTree>
    <p:extLst>
      <p:ext uri="{BB962C8B-B14F-4D97-AF65-F5344CB8AC3E}">
        <p14:creationId xmlns:p14="http://schemas.microsoft.com/office/powerpoint/2010/main" val="2868092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88E6A9-BE53-4729-AAA8-8778B2E4505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34FB482A-0519-4C9B-9DB5-C1022AB68B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8BA0E5CE-74F8-47F8-8780-5E80890A7B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2A6164C7-C265-4FE1-9A57-2BEB3106A37D}"/>
              </a:ext>
            </a:extLst>
          </p:cNvPr>
          <p:cNvSpPr>
            <a:spLocks noGrp="1"/>
          </p:cNvSpPr>
          <p:nvPr>
            <p:ph type="dt" sz="half" idx="10"/>
          </p:nvPr>
        </p:nvSpPr>
        <p:spPr/>
        <p:txBody>
          <a:bodyPr/>
          <a:lstStyle/>
          <a:p>
            <a:fld id="{9019751C-2822-424A-8BA6-AB76D0DAC75E}" type="datetimeFigureOut">
              <a:rPr lang="es-MX" smtClean="0"/>
              <a:t>07/06/2018</a:t>
            </a:fld>
            <a:endParaRPr lang="es-MX"/>
          </a:p>
        </p:txBody>
      </p:sp>
      <p:sp>
        <p:nvSpPr>
          <p:cNvPr id="6" name="Marcador de pie de página 5">
            <a:extLst>
              <a:ext uri="{FF2B5EF4-FFF2-40B4-BE49-F238E27FC236}">
                <a16:creationId xmlns:a16="http://schemas.microsoft.com/office/drawing/2014/main" id="{C067F59E-1517-4673-B5C9-7BD7AD4CBE8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788B4E4-897D-4056-B1AD-62649219399D}"/>
              </a:ext>
            </a:extLst>
          </p:cNvPr>
          <p:cNvSpPr>
            <a:spLocks noGrp="1"/>
          </p:cNvSpPr>
          <p:nvPr>
            <p:ph type="sldNum" sz="quarter" idx="12"/>
          </p:nvPr>
        </p:nvSpPr>
        <p:spPr/>
        <p:txBody>
          <a:bodyPr/>
          <a:lstStyle/>
          <a:p>
            <a:fld id="{5C53485E-904A-4827-8FDF-AE515A6BAD96}" type="slidenum">
              <a:rPr lang="es-MX" smtClean="0"/>
              <a:t>‹#›</a:t>
            </a:fld>
            <a:endParaRPr lang="es-MX"/>
          </a:p>
        </p:txBody>
      </p:sp>
    </p:spTree>
    <p:extLst>
      <p:ext uri="{BB962C8B-B14F-4D97-AF65-F5344CB8AC3E}">
        <p14:creationId xmlns:p14="http://schemas.microsoft.com/office/powerpoint/2010/main" val="1170416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1F40238-0314-48C7-99B9-099239F976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B631618-DF42-4707-86CF-AA7E068FF5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D30B19B-B315-4AB4-8012-96A47E920D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9751C-2822-424A-8BA6-AB76D0DAC75E}" type="datetimeFigureOut">
              <a:rPr lang="es-MX" smtClean="0"/>
              <a:t>07/06/2018</a:t>
            </a:fld>
            <a:endParaRPr lang="es-MX"/>
          </a:p>
        </p:txBody>
      </p:sp>
      <p:sp>
        <p:nvSpPr>
          <p:cNvPr id="5" name="Marcador de pie de página 4">
            <a:extLst>
              <a:ext uri="{FF2B5EF4-FFF2-40B4-BE49-F238E27FC236}">
                <a16:creationId xmlns:a16="http://schemas.microsoft.com/office/drawing/2014/main" id="{F666CF32-5C11-44B0-A171-A91228E71F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3D36B062-A074-44E5-8C87-4D6CA688CF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53485E-904A-4827-8FDF-AE515A6BAD96}" type="slidenum">
              <a:rPr lang="es-MX" smtClean="0"/>
              <a:t>‹#›</a:t>
            </a:fld>
            <a:endParaRPr lang="es-MX"/>
          </a:p>
        </p:txBody>
      </p:sp>
    </p:spTree>
    <p:extLst>
      <p:ext uri="{BB962C8B-B14F-4D97-AF65-F5344CB8AC3E}">
        <p14:creationId xmlns:p14="http://schemas.microsoft.com/office/powerpoint/2010/main" val="143598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E81DFC-B766-42D4-A5D6-79D79EDAE764}"/>
              </a:ext>
            </a:extLst>
          </p:cNvPr>
          <p:cNvSpPr>
            <a:spLocks noGrp="1"/>
          </p:cNvSpPr>
          <p:nvPr>
            <p:ph type="ctrTitle"/>
          </p:nvPr>
        </p:nvSpPr>
        <p:spPr>
          <a:xfrm>
            <a:off x="1524000" y="1122363"/>
            <a:ext cx="9144000" cy="2387600"/>
          </a:xfrm>
        </p:spPr>
        <p:txBody>
          <a:bodyPr/>
          <a:lstStyle/>
          <a:p>
            <a:r>
              <a:rPr lang="es-MX" dirty="0">
                <a:solidFill>
                  <a:srgbClr val="666633"/>
                </a:solidFill>
                <a:latin typeface="Corbel" panose="020B0503020204020204" pitchFamily="34" charset="0"/>
              </a:rPr>
              <a:t>Feast of theSacred Heart </a:t>
            </a:r>
          </a:p>
        </p:txBody>
      </p:sp>
      <p:sp>
        <p:nvSpPr>
          <p:cNvPr id="3" name="Subtítulo 2">
            <a:extLst>
              <a:ext uri="{FF2B5EF4-FFF2-40B4-BE49-F238E27FC236}">
                <a16:creationId xmlns:a16="http://schemas.microsoft.com/office/drawing/2014/main" id="{80CB34D2-ABB1-46F2-B5D9-E76FA16258E5}"/>
              </a:ext>
            </a:extLst>
          </p:cNvPr>
          <p:cNvSpPr>
            <a:spLocks noGrp="1"/>
          </p:cNvSpPr>
          <p:nvPr>
            <p:ph type="subTitle" idx="1"/>
          </p:nvPr>
        </p:nvSpPr>
        <p:spPr>
          <a:xfrm>
            <a:off x="1524000" y="6240307"/>
            <a:ext cx="9144000" cy="370355"/>
          </a:xfrm>
        </p:spPr>
        <p:txBody>
          <a:bodyPr>
            <a:normAutofit fontScale="92500" lnSpcReduction="10000"/>
          </a:bodyPr>
          <a:lstStyle/>
          <a:p>
            <a:r>
              <a:rPr lang="es-MX" dirty="0">
                <a:solidFill>
                  <a:srgbClr val="666633"/>
                </a:solidFill>
                <a:latin typeface="Corbel" panose="020B0503020204020204" pitchFamily="34" charset="0"/>
              </a:rPr>
              <a:t>Association Mondiale des anciennes et anciens du Sacré Coeur (AMASC)</a:t>
            </a:r>
          </a:p>
        </p:txBody>
      </p:sp>
    </p:spTree>
    <p:extLst>
      <p:ext uri="{BB962C8B-B14F-4D97-AF65-F5344CB8AC3E}">
        <p14:creationId xmlns:p14="http://schemas.microsoft.com/office/powerpoint/2010/main" val="69844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2F98245-90E9-4CAD-A1FC-DF3067D75E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a:stretch/>
        </p:blipFill>
        <p:spPr>
          <a:xfrm>
            <a:off x="6090612" y="10"/>
            <a:ext cx="6101387" cy="6857990"/>
          </a:xfrm>
          <a:prstGeom prst="rect">
            <a:avLst/>
          </a:prstGeom>
          <a:effectLst/>
        </p:spPr>
      </p:pic>
      <p:sp>
        <p:nvSpPr>
          <p:cNvPr id="3" name="Marcador de contenido 2">
            <a:extLst>
              <a:ext uri="{FF2B5EF4-FFF2-40B4-BE49-F238E27FC236}">
                <a16:creationId xmlns:a16="http://schemas.microsoft.com/office/drawing/2014/main" id="{874657DC-859C-4A42-B046-7B5B334E54BC}"/>
              </a:ext>
            </a:extLst>
          </p:cNvPr>
          <p:cNvSpPr>
            <a:spLocks noGrp="1"/>
          </p:cNvSpPr>
          <p:nvPr>
            <p:ph idx="1"/>
          </p:nvPr>
        </p:nvSpPr>
        <p:spPr>
          <a:xfrm>
            <a:off x="648930" y="2438400"/>
            <a:ext cx="5127029" cy="3785419"/>
          </a:xfrm>
        </p:spPr>
        <p:txBody>
          <a:bodyPr>
            <a:normAutofit/>
          </a:bodyPr>
          <a:lstStyle/>
          <a:p>
            <a:pPr marL="0" indent="0">
              <a:buNone/>
            </a:pPr>
            <a:r>
              <a:rPr lang="en-AU" sz="2400" dirty="0"/>
              <a:t>It is a heart of the God of mercy and compassion, who shows his kindness and who listens to us.</a:t>
            </a:r>
            <a:endParaRPr lang="es-MX" sz="2000" dirty="0"/>
          </a:p>
        </p:txBody>
      </p:sp>
    </p:spTree>
    <p:extLst>
      <p:ext uri="{BB962C8B-B14F-4D97-AF65-F5344CB8AC3E}">
        <p14:creationId xmlns:p14="http://schemas.microsoft.com/office/powerpoint/2010/main" val="533111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E4C617B-F074-4D86-B765-BC03376C269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39056" y="10"/>
            <a:ext cx="7552944" cy="6857990"/>
          </a:xfrm>
          <a:prstGeom prst="rect">
            <a:avLst/>
          </a:prstGeom>
          <a:effectLst/>
        </p:spPr>
      </p:pic>
      <p:sp>
        <p:nvSpPr>
          <p:cNvPr id="3" name="Marcador de contenido 2">
            <a:extLst>
              <a:ext uri="{FF2B5EF4-FFF2-40B4-BE49-F238E27FC236}">
                <a16:creationId xmlns:a16="http://schemas.microsoft.com/office/drawing/2014/main" id="{1257CAFA-E87B-4A3C-867E-74B6C6DF48A7}"/>
              </a:ext>
            </a:extLst>
          </p:cNvPr>
          <p:cNvSpPr>
            <a:spLocks noGrp="1"/>
          </p:cNvSpPr>
          <p:nvPr>
            <p:ph idx="1"/>
          </p:nvPr>
        </p:nvSpPr>
        <p:spPr>
          <a:xfrm>
            <a:off x="648931" y="2438400"/>
            <a:ext cx="3651466" cy="3785419"/>
          </a:xfrm>
        </p:spPr>
        <p:txBody>
          <a:bodyPr>
            <a:normAutofit/>
          </a:bodyPr>
          <a:lstStyle/>
          <a:p>
            <a:pPr marL="0" indent="0">
              <a:buNone/>
            </a:pPr>
            <a:r>
              <a:rPr lang="en-AU" sz="2400" dirty="0"/>
              <a:t>It is a heart that WELCOMES the simple and the weak, who bows to hear his voice, who welcomes him and accompanies them.</a:t>
            </a:r>
          </a:p>
        </p:txBody>
      </p:sp>
    </p:spTree>
    <p:extLst>
      <p:ext uri="{BB962C8B-B14F-4D97-AF65-F5344CB8AC3E}">
        <p14:creationId xmlns:p14="http://schemas.microsoft.com/office/powerpoint/2010/main" val="2208628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B38F3F3-5A27-4A23-BC50-B73EC8F053BC}"/>
              </a:ext>
            </a:extLst>
          </p:cNvPr>
          <p:cNvSpPr>
            <a:spLocks noGrp="1"/>
          </p:cNvSpPr>
          <p:nvPr>
            <p:ph idx="1"/>
          </p:nvPr>
        </p:nvSpPr>
        <p:spPr>
          <a:xfrm>
            <a:off x="838200" y="5824342"/>
            <a:ext cx="10515599" cy="853407"/>
          </a:xfrm>
        </p:spPr>
        <p:txBody>
          <a:bodyPr>
            <a:normAutofit/>
          </a:bodyPr>
          <a:lstStyle/>
          <a:p>
            <a:pPr marL="0" indent="0">
              <a:buNone/>
            </a:pPr>
            <a:r>
              <a:rPr lang="en-AU" sz="2400" dirty="0"/>
              <a:t>It is a heart that BLESSES us with LOVE and tells us about </a:t>
            </a:r>
            <a:r>
              <a:rPr lang="en-AU" sz="2400"/>
              <a:t>his kingdom.</a:t>
            </a:r>
            <a:endParaRPr lang="es-MX" dirty="0">
              <a:latin typeface="Corbel" panose="020B0503020204020204" pitchFamily="34" charset="0"/>
            </a:endParaRPr>
          </a:p>
        </p:txBody>
      </p:sp>
      <p:pic>
        <p:nvPicPr>
          <p:cNvPr id="4" name="Imagen 3">
            <a:extLst>
              <a:ext uri="{FF2B5EF4-FFF2-40B4-BE49-F238E27FC236}">
                <a16:creationId xmlns:a16="http://schemas.microsoft.com/office/drawing/2014/main" id="{93ECB729-72AD-4756-8AEB-8E5A57853ED5}"/>
              </a:ext>
            </a:extLst>
          </p:cNvPr>
          <p:cNvPicPr>
            <a:picLocks noChangeAspect="1"/>
          </p:cNvPicPr>
          <p:nvPr/>
        </p:nvPicPr>
        <p:blipFill>
          <a:blip r:embed="rId2"/>
          <a:stretch>
            <a:fillRect/>
          </a:stretch>
        </p:blipFill>
        <p:spPr>
          <a:xfrm>
            <a:off x="1346033" y="0"/>
            <a:ext cx="8922418" cy="5015396"/>
          </a:xfrm>
          <a:prstGeom prst="rect">
            <a:avLst/>
          </a:prstGeom>
        </p:spPr>
      </p:pic>
    </p:spTree>
    <p:extLst>
      <p:ext uri="{BB962C8B-B14F-4D97-AF65-F5344CB8AC3E}">
        <p14:creationId xmlns:p14="http://schemas.microsoft.com/office/powerpoint/2010/main" val="1414184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20">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6107584" cy="6858000"/>
          </a:xfrm>
          <a:prstGeom prst="rect">
            <a:avLst/>
          </a:prstGeom>
          <a:solidFill>
            <a:srgbClr val="5859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480917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ítulo 2">
            <a:extLst>
              <a:ext uri="{FF2B5EF4-FFF2-40B4-BE49-F238E27FC236}">
                <a16:creationId xmlns:a16="http://schemas.microsoft.com/office/drawing/2014/main" id="{C8BE81EA-4C3D-44A0-B470-6BCBA901E797}"/>
              </a:ext>
            </a:extLst>
          </p:cNvPr>
          <p:cNvSpPr>
            <a:spLocks noGrp="1"/>
          </p:cNvSpPr>
          <p:nvPr>
            <p:ph type="subTitle" idx="1"/>
          </p:nvPr>
        </p:nvSpPr>
        <p:spPr>
          <a:xfrm>
            <a:off x="6102667" y="3428989"/>
            <a:ext cx="6089334" cy="3001791"/>
          </a:xfrm>
          <a:noFill/>
        </p:spPr>
        <p:txBody>
          <a:bodyPr>
            <a:normAutofit/>
          </a:bodyPr>
          <a:lstStyle/>
          <a:p>
            <a:pPr algn="l"/>
            <a:r>
              <a:rPr lang="fr-FR" sz="2200" i="1" dirty="0">
                <a:solidFill>
                  <a:srgbClr val="666633"/>
                </a:solidFill>
                <a:latin typeface="Corbel" panose="020B0503020204020204" pitchFamily="34" charset="0"/>
              </a:rPr>
              <a:t>"</a:t>
            </a:r>
            <a:r>
              <a:rPr lang="en-AU" sz="2000" dirty="0"/>
              <a:t>They will draw from his heart esteem and love for poverty; the love of the virtue of charity and the way of practicing it; joy, true love;” light and grace; the spirit of humility, simplicity and obedience ... You will find everything in the Heart of Jesus, which is open for us; let's go to him to get the strength and the courage we need. "                                  </a:t>
            </a:r>
          </a:p>
          <a:p>
            <a:pPr algn="r"/>
            <a:r>
              <a:rPr lang="en-AU" sz="2000" i="1" dirty="0"/>
              <a:t>(Constitutions of 1815</a:t>
            </a:r>
            <a:r>
              <a:rPr lang="en-AU" sz="2000" dirty="0"/>
              <a:t>)</a:t>
            </a:r>
            <a:endParaRPr lang="es-MX" sz="1500" dirty="0"/>
          </a:p>
        </p:txBody>
      </p:sp>
      <p:pic>
        <p:nvPicPr>
          <p:cNvPr id="11" name="Imagen 10">
            <a:extLst>
              <a:ext uri="{FF2B5EF4-FFF2-40B4-BE49-F238E27FC236}">
                <a16:creationId xmlns:a16="http://schemas.microsoft.com/office/drawing/2014/main" id="{C22B1C0F-5F42-47E4-B820-B5E777AAA6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1605" y="1454046"/>
            <a:ext cx="4559454" cy="4170598"/>
          </a:xfrm>
          <a:prstGeom prst="rect">
            <a:avLst/>
          </a:prstGeom>
        </p:spPr>
      </p:pic>
    </p:spTree>
    <p:extLst>
      <p:ext uri="{BB962C8B-B14F-4D97-AF65-F5344CB8AC3E}">
        <p14:creationId xmlns:p14="http://schemas.microsoft.com/office/powerpoint/2010/main" val="964733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EF16025-8ABE-4837-81C5-0AF060FF860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4635571"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94B67C"/>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0BF08352-1E07-4F67-BA4B-619859F6F717}"/>
              </a:ext>
            </a:extLst>
          </p:cNvPr>
          <p:cNvSpPr>
            <a:spLocks noGrp="1"/>
          </p:cNvSpPr>
          <p:nvPr>
            <p:ph idx="1"/>
          </p:nvPr>
        </p:nvSpPr>
        <p:spPr>
          <a:xfrm>
            <a:off x="4965431" y="2438400"/>
            <a:ext cx="6586489" cy="3785419"/>
          </a:xfrm>
        </p:spPr>
        <p:txBody>
          <a:bodyPr>
            <a:normAutofit/>
          </a:bodyPr>
          <a:lstStyle/>
          <a:p>
            <a:pPr marL="0" indent="0">
              <a:buNone/>
            </a:pPr>
            <a:r>
              <a:rPr lang="en-AU" sz="2400" dirty="0"/>
              <a:t>Madeleine Sophie invites us to go again and again towards the heart of Jesus, to know him, to love him and that our heart can be like his. How is the Heart of Jesus? do we know him enough?</a:t>
            </a:r>
            <a:endParaRPr lang="es-MX" sz="2200" dirty="0"/>
          </a:p>
        </p:txBody>
      </p:sp>
    </p:spTree>
    <p:extLst>
      <p:ext uri="{BB962C8B-B14F-4D97-AF65-F5344CB8AC3E}">
        <p14:creationId xmlns:p14="http://schemas.microsoft.com/office/powerpoint/2010/main" val="843599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053052C-04A6-46AF-B4AE-16853E41FB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CDA15A"/>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BBEDE720-1586-47B3-BEB3-C6BDA4D61C9A}"/>
              </a:ext>
            </a:extLst>
          </p:cNvPr>
          <p:cNvSpPr>
            <a:spLocks noGrp="1"/>
          </p:cNvSpPr>
          <p:nvPr>
            <p:ph idx="1"/>
          </p:nvPr>
        </p:nvSpPr>
        <p:spPr>
          <a:xfrm>
            <a:off x="4965431" y="2438400"/>
            <a:ext cx="6586489" cy="3785419"/>
          </a:xfrm>
        </p:spPr>
        <p:txBody>
          <a:bodyPr>
            <a:normAutofit/>
          </a:bodyPr>
          <a:lstStyle/>
          <a:p>
            <a:pPr marL="0" indent="0">
              <a:buNone/>
            </a:pPr>
            <a:r>
              <a:rPr lang="en-AU" sz="2400" dirty="0"/>
              <a:t>It is a PIERCED heart that reflects the face of the love of our God, who loved us so much, even giving his life for us.</a:t>
            </a:r>
          </a:p>
        </p:txBody>
      </p:sp>
    </p:spTree>
    <p:extLst>
      <p:ext uri="{BB962C8B-B14F-4D97-AF65-F5344CB8AC3E}">
        <p14:creationId xmlns:p14="http://schemas.microsoft.com/office/powerpoint/2010/main" val="2199600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2E81CA9-ADE6-4B86-BE77-48D48509BE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0612" y="10"/>
            <a:ext cx="6101387" cy="6857990"/>
          </a:xfrm>
          <a:prstGeom prst="rect">
            <a:avLst/>
          </a:prstGeom>
          <a:effectLst/>
        </p:spPr>
      </p:pic>
      <p:sp>
        <p:nvSpPr>
          <p:cNvPr id="3" name="Marcador de contenido 2">
            <a:extLst>
              <a:ext uri="{FF2B5EF4-FFF2-40B4-BE49-F238E27FC236}">
                <a16:creationId xmlns:a16="http://schemas.microsoft.com/office/drawing/2014/main" id="{D9610CD3-F13A-4779-9C80-ED108C9FB376}"/>
              </a:ext>
            </a:extLst>
          </p:cNvPr>
          <p:cNvSpPr>
            <a:spLocks noGrp="1"/>
          </p:cNvSpPr>
          <p:nvPr>
            <p:ph idx="1"/>
          </p:nvPr>
        </p:nvSpPr>
        <p:spPr>
          <a:xfrm>
            <a:off x="648930" y="2438400"/>
            <a:ext cx="5127029" cy="3785419"/>
          </a:xfrm>
        </p:spPr>
        <p:txBody>
          <a:bodyPr>
            <a:normAutofit/>
          </a:bodyPr>
          <a:lstStyle/>
          <a:p>
            <a:pPr marL="0" indent="0">
              <a:buNone/>
            </a:pPr>
            <a:r>
              <a:rPr lang="en-AU" sz="2400" dirty="0"/>
              <a:t>It is a heart that SUPPORTS and LISTENS. He is always attentive. Under his regard we are happy, knowing that Jesus is with us.</a:t>
            </a:r>
            <a:endParaRPr lang="es-MX" sz="2000" dirty="0"/>
          </a:p>
        </p:txBody>
      </p:sp>
    </p:spTree>
    <p:extLst>
      <p:ext uri="{BB962C8B-B14F-4D97-AF65-F5344CB8AC3E}">
        <p14:creationId xmlns:p14="http://schemas.microsoft.com/office/powerpoint/2010/main" val="512591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6039808-F079-4AC8-A664-5C2B19A2F10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4639056" y="10"/>
            <a:ext cx="7552944" cy="6857990"/>
          </a:xfrm>
          <a:prstGeom prst="rect">
            <a:avLst/>
          </a:prstGeom>
          <a:effectLst/>
        </p:spPr>
      </p:pic>
      <p:sp>
        <p:nvSpPr>
          <p:cNvPr id="3" name="Marcador de contenido 2">
            <a:extLst>
              <a:ext uri="{FF2B5EF4-FFF2-40B4-BE49-F238E27FC236}">
                <a16:creationId xmlns:a16="http://schemas.microsoft.com/office/drawing/2014/main" id="{E00B54B8-00FD-44C7-86B9-A1A86472D5EB}"/>
              </a:ext>
            </a:extLst>
          </p:cNvPr>
          <p:cNvSpPr>
            <a:spLocks noGrp="1"/>
          </p:cNvSpPr>
          <p:nvPr>
            <p:ph idx="1"/>
          </p:nvPr>
        </p:nvSpPr>
        <p:spPr>
          <a:xfrm>
            <a:off x="232754" y="2699478"/>
            <a:ext cx="4162912" cy="1762793"/>
          </a:xfrm>
        </p:spPr>
        <p:txBody>
          <a:bodyPr>
            <a:noAutofit/>
          </a:bodyPr>
          <a:lstStyle/>
          <a:p>
            <a:pPr marL="0" indent="0">
              <a:buNone/>
            </a:pPr>
            <a:r>
              <a:rPr lang="en-AU" sz="2400" dirty="0"/>
              <a:t>It is a heart that FORGIVES, for it is full of tenderness and mercy. Jesus renews our life and invites us to have a heart similar to his.</a:t>
            </a:r>
            <a:endParaRPr lang="es-MX" sz="2200" dirty="0">
              <a:solidFill>
                <a:srgbClr val="666633"/>
              </a:solidFill>
              <a:latin typeface="Corbel" panose="020B0503020204020204" pitchFamily="34" charset="0"/>
            </a:endParaRPr>
          </a:p>
        </p:txBody>
      </p:sp>
      <p:cxnSp>
        <p:nvCxnSpPr>
          <p:cNvPr id="6" name="Conector recto 5">
            <a:extLst>
              <a:ext uri="{FF2B5EF4-FFF2-40B4-BE49-F238E27FC236}">
                <a16:creationId xmlns:a16="http://schemas.microsoft.com/office/drawing/2014/main" id="{25820407-BDA7-417F-98CA-E685EB08D5CD}"/>
              </a:ext>
            </a:extLst>
          </p:cNvPr>
          <p:cNvCxnSpPr>
            <a:cxnSpLocks/>
          </p:cNvCxnSpPr>
          <p:nvPr/>
        </p:nvCxnSpPr>
        <p:spPr>
          <a:xfrm>
            <a:off x="299803" y="1978702"/>
            <a:ext cx="3852472"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203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1E236A8-D9FD-4E7E-A4F3-479FF6D5BA9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b="-2"/>
          <a:stretch/>
        </p:blipFill>
        <p:spPr>
          <a:xfrm>
            <a:off x="4639056" y="10"/>
            <a:ext cx="7552944" cy="6857990"/>
          </a:xfrm>
          <a:prstGeom prst="rect">
            <a:avLst/>
          </a:prstGeom>
          <a:effectLst/>
        </p:spPr>
      </p:pic>
      <p:sp>
        <p:nvSpPr>
          <p:cNvPr id="3" name="Marcador de contenido 2">
            <a:extLst>
              <a:ext uri="{FF2B5EF4-FFF2-40B4-BE49-F238E27FC236}">
                <a16:creationId xmlns:a16="http://schemas.microsoft.com/office/drawing/2014/main" id="{9F24D04B-6D5C-42DE-A2D8-57E691568289}"/>
              </a:ext>
            </a:extLst>
          </p:cNvPr>
          <p:cNvSpPr>
            <a:spLocks noGrp="1"/>
          </p:cNvSpPr>
          <p:nvPr>
            <p:ph idx="1"/>
          </p:nvPr>
        </p:nvSpPr>
        <p:spPr>
          <a:xfrm>
            <a:off x="648931" y="2438400"/>
            <a:ext cx="3651466" cy="3785419"/>
          </a:xfrm>
        </p:spPr>
        <p:txBody>
          <a:bodyPr>
            <a:normAutofit/>
          </a:bodyPr>
          <a:lstStyle/>
          <a:p>
            <a:pPr marL="0" indent="0">
              <a:buNone/>
            </a:pPr>
            <a:r>
              <a:rPr lang="en-AU" sz="2400" dirty="0"/>
              <a:t>It is a heart that gives us WORDS OF LIFE that lights our way and accompany us every day.</a:t>
            </a:r>
          </a:p>
        </p:txBody>
      </p:sp>
    </p:spTree>
    <p:extLst>
      <p:ext uri="{BB962C8B-B14F-4D97-AF65-F5344CB8AC3E}">
        <p14:creationId xmlns:p14="http://schemas.microsoft.com/office/powerpoint/2010/main" val="3857003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B3A814A-626A-42D9-B4D2-ADEB814E32C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0612" y="10"/>
            <a:ext cx="6101387" cy="6857990"/>
          </a:xfrm>
          <a:prstGeom prst="rect">
            <a:avLst/>
          </a:prstGeom>
          <a:effectLst/>
        </p:spPr>
      </p:pic>
      <p:sp>
        <p:nvSpPr>
          <p:cNvPr id="3" name="Marcador de contenido 2">
            <a:extLst>
              <a:ext uri="{FF2B5EF4-FFF2-40B4-BE49-F238E27FC236}">
                <a16:creationId xmlns:a16="http://schemas.microsoft.com/office/drawing/2014/main" id="{E3BD9513-68B2-4ADE-9495-E4F57DDB8521}"/>
              </a:ext>
            </a:extLst>
          </p:cNvPr>
          <p:cNvSpPr>
            <a:spLocks noGrp="1"/>
          </p:cNvSpPr>
          <p:nvPr>
            <p:ph idx="1"/>
          </p:nvPr>
        </p:nvSpPr>
        <p:spPr>
          <a:xfrm>
            <a:off x="648930" y="2438400"/>
            <a:ext cx="5127029" cy="3785419"/>
          </a:xfrm>
        </p:spPr>
        <p:txBody>
          <a:bodyPr>
            <a:normAutofit/>
          </a:bodyPr>
          <a:lstStyle/>
          <a:p>
            <a:pPr marL="0" indent="0">
              <a:buNone/>
            </a:pPr>
            <a:r>
              <a:rPr lang="en-AU" sz="2400" dirty="0"/>
              <a:t>It is the heart of a GOOD SHEPHERD, which has the heart of a father and a mother, bringing us by green meadows and safe paths.</a:t>
            </a:r>
          </a:p>
        </p:txBody>
      </p:sp>
    </p:spTree>
    <p:extLst>
      <p:ext uri="{BB962C8B-B14F-4D97-AF65-F5344CB8AC3E}">
        <p14:creationId xmlns:p14="http://schemas.microsoft.com/office/powerpoint/2010/main" val="140990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08738DA-A7E1-4619-910E-1956492B1C8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BABE47"/>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501C37DF-15B8-4C34-9037-337EB0A8E7BA}"/>
              </a:ext>
            </a:extLst>
          </p:cNvPr>
          <p:cNvSpPr>
            <a:spLocks noGrp="1"/>
          </p:cNvSpPr>
          <p:nvPr>
            <p:ph idx="1"/>
          </p:nvPr>
        </p:nvSpPr>
        <p:spPr>
          <a:xfrm>
            <a:off x="4965431" y="2438400"/>
            <a:ext cx="6586489" cy="3785419"/>
          </a:xfrm>
        </p:spPr>
        <p:txBody>
          <a:bodyPr>
            <a:normAutofit/>
          </a:bodyPr>
          <a:lstStyle/>
          <a:p>
            <a:pPr marL="0" indent="0">
              <a:buNone/>
            </a:pPr>
            <a:r>
              <a:rPr lang="en-AU" sz="2400" dirty="0"/>
              <a:t>It is a FORTUNATE heart that gives us everything we need, with endless love.</a:t>
            </a:r>
          </a:p>
        </p:txBody>
      </p:sp>
    </p:spTree>
    <p:extLst>
      <p:ext uri="{BB962C8B-B14F-4D97-AF65-F5344CB8AC3E}">
        <p14:creationId xmlns:p14="http://schemas.microsoft.com/office/powerpoint/2010/main" val="226542942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2964</TotalTime>
  <Words>353</Words>
  <Application>Microsoft Office PowerPoint</Application>
  <PresentationFormat>ワイド画面</PresentationFormat>
  <Paragraphs>14</Paragraphs>
  <Slides>12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12</vt:i4>
      </vt:variant>
    </vt:vector>
  </HeadingPairs>
  <TitlesOfParts>
    <vt:vector size="17" baseType="lpstr">
      <vt:lpstr>Arial</vt:lpstr>
      <vt:lpstr>Calibri</vt:lpstr>
      <vt:lpstr>Calibri Light</vt:lpstr>
      <vt:lpstr>Corbel</vt:lpstr>
      <vt:lpstr>Tema de Office</vt:lpstr>
      <vt:lpstr>Feast of theSacred Heart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sasaki sasaki</cp:lastModifiedBy>
  <cp:revision>44</cp:revision>
  <dcterms:created xsi:type="dcterms:W3CDTF">2018-06-06T04:09:51Z</dcterms:created>
  <dcterms:modified xsi:type="dcterms:W3CDTF">2018-06-07T13:12:21Z</dcterms:modified>
</cp:coreProperties>
</file>