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80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80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04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8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8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73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1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23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2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0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49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3CBF-264C-4900-AF41-C3E0BDAC4A3E}" type="datetimeFigureOut">
              <a:rPr lang="es-MX" smtClean="0"/>
              <a:t>22/05/2018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C82E-84DA-4174-9E01-2E6BF256AF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681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3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8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3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0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0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7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22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Frech</dc:creator>
  <cp:lastModifiedBy>sasaki sasaki</cp:lastModifiedBy>
  <cp:revision>1</cp:revision>
  <dcterms:created xsi:type="dcterms:W3CDTF">2018-05-21T17:32:44Z</dcterms:created>
  <dcterms:modified xsi:type="dcterms:W3CDTF">2018-05-21T20:33:48Z</dcterms:modified>
</cp:coreProperties>
</file>