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photoAlbum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0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9385-0724-485A-83E5-CB9A3F0EBDF7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F407-C70E-4A42-A680-9559C1B269B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6175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9385-0724-485A-83E5-CB9A3F0EBDF7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F407-C70E-4A42-A680-9559C1B269B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162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9385-0724-485A-83E5-CB9A3F0EBDF7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F407-C70E-4A42-A680-9559C1B269B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596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9385-0724-485A-83E5-CB9A3F0EBDF7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F407-C70E-4A42-A680-9559C1B269B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394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9385-0724-485A-83E5-CB9A3F0EBDF7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F407-C70E-4A42-A680-9559C1B269B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2489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9385-0724-485A-83E5-CB9A3F0EBDF7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F407-C70E-4A42-A680-9559C1B269B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012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9385-0724-485A-83E5-CB9A3F0EBDF7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F407-C70E-4A42-A680-9559C1B269B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0555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9385-0724-485A-83E5-CB9A3F0EBDF7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F407-C70E-4A42-A680-9559C1B269B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2814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9385-0724-485A-83E5-CB9A3F0EBDF7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F407-C70E-4A42-A680-9559C1B269B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2211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9385-0724-485A-83E5-CB9A3F0EBDF7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F407-C70E-4A42-A680-9559C1B269B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0396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9385-0724-485A-83E5-CB9A3F0EBDF7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7F407-C70E-4A42-A680-9559C1B269B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4572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E9385-0724-485A-83E5-CB9A3F0EBDF7}" type="datetimeFigureOut">
              <a:rPr lang="es-MX" smtClean="0"/>
              <a:t>23/05/2017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7F407-C70E-4A42-A680-9559C1B269B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02769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Ennio-Sofia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8310" y="5808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5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05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64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9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55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02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01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74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2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6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7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96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6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80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68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42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95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41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88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45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positiva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118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ワイド画面</PresentationFormat>
  <Paragraphs>0</Paragraphs>
  <Slides>21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Pilar Frech</dc:creator>
  <cp:lastModifiedBy>sasaki sasaki</cp:lastModifiedBy>
  <cp:revision>1</cp:revision>
  <dcterms:created xsi:type="dcterms:W3CDTF">2017-05-22T04:03:02Z</dcterms:created>
  <dcterms:modified xsi:type="dcterms:W3CDTF">2017-05-22T19:46:44Z</dcterms:modified>
</cp:coreProperties>
</file>